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Chicha" initials="MC" lastIdx="1" clrIdx="0">
    <p:extLst>
      <p:ext uri="{19B8F6BF-5375-455C-9EA6-DF929625EA0E}">
        <p15:presenceInfo xmlns:p15="http://schemas.microsoft.com/office/powerpoint/2012/main" userId="125f8c07d3f836a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presProps" Target="pres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commentAuthors" Target="commentAuthors.xml" /><Relationship Id="rId2" Type="http://schemas.openxmlformats.org/officeDocument/2006/relationships/slide" Target="slides/slide1.xml" /><Relationship Id="rId16"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notesMaster" Target="notesMasters/notesMaster1.xml" /><Relationship Id="rId5" Type="http://schemas.openxmlformats.org/officeDocument/2006/relationships/slide" Target="slides/slide4.xml" /><Relationship Id="rId15" Type="http://schemas.openxmlformats.org/officeDocument/2006/relationships/theme" Target="theme/theme1.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viewProps" Target="viewProps.xml" /></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8-04T00:32:45.305" idx="1">
    <p:pos x="7793" y="-172"/>
    <p:text>we will discuss what inventory turnover is, how it impacts financial performance 
of an organization and why it’s important to understand inventory turnover. To illustrate how 
inventory turnover works in several industries, the paper will also explain normal inventory 
turnover in automobile manufactures, restaurants, hotels and retailers. Moreover, it will analyze 
the purpose of holding inventory and provide steps organizations can take to increase the 
accuracy of their inventory management prog</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9E090A-81CA-FF4C-A3A8-96CEBAFA76F4}" type="datetimeFigureOut">
              <a:rPr lang="en-US" smtClean="0"/>
              <a:t>8/4/2021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DD514B-06B5-F14A-B445-3BFD3DFB4FBF}" type="slidenum">
              <a:rPr lang="en-US" smtClean="0"/>
              <a:t>‹#›</a:t>
            </a:fld>
            <a:endParaRPr lang="en-US"/>
          </a:p>
        </p:txBody>
      </p:sp>
    </p:spTree>
    <p:extLst>
      <p:ext uri="{BB962C8B-B14F-4D97-AF65-F5344CB8AC3E}">
        <p14:creationId xmlns:p14="http://schemas.microsoft.com/office/powerpoint/2010/main" val="2821321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will discuss what inventory turnover is, how it impacts financial performance </a:t>
            </a:r>
          </a:p>
          <a:p>
            <a:r>
              <a:rPr lang="en-US"/>
              <a:t>of an organization and why it’s important to understand inventory turnover. To illustrate how </a:t>
            </a:r>
          </a:p>
          <a:p>
            <a:r>
              <a:rPr lang="en-US"/>
              <a:t>inventory turnover works in several industries, the paper will also explain normal inventory </a:t>
            </a:r>
          </a:p>
          <a:p>
            <a:r>
              <a:rPr lang="en-US"/>
              <a:t>turnover in Global  Protech.Moreover, it will analyze </a:t>
            </a:r>
          </a:p>
          <a:p>
            <a:r>
              <a:rPr lang="en-US"/>
              <a:t>the purpose of holding inventory and provide steps organizations can take to increase the </a:t>
            </a:r>
          </a:p>
          <a:p>
            <a:r>
              <a:rPr lang="en-US"/>
              <a:t>accuracy of their inventory management </a:t>
            </a:r>
          </a:p>
        </p:txBody>
      </p:sp>
      <p:sp>
        <p:nvSpPr>
          <p:cNvPr id="4" name="Slide Number Placeholder 3"/>
          <p:cNvSpPr>
            <a:spLocks noGrp="1"/>
          </p:cNvSpPr>
          <p:nvPr>
            <p:ph type="sldNum" sz="quarter" idx="5"/>
          </p:nvPr>
        </p:nvSpPr>
        <p:spPr/>
        <p:txBody>
          <a:bodyPr/>
          <a:lstStyle/>
          <a:p>
            <a:fld id="{AADD514B-06B5-F14A-B445-3BFD3DFB4FBF}" type="slidenum">
              <a:rPr lang="en-US" smtClean="0"/>
              <a:t>2</a:t>
            </a:fld>
            <a:endParaRPr lang="en-US"/>
          </a:p>
        </p:txBody>
      </p:sp>
    </p:spTree>
    <p:extLst>
      <p:ext uri="{BB962C8B-B14F-4D97-AF65-F5344CB8AC3E}">
        <p14:creationId xmlns:p14="http://schemas.microsoft.com/office/powerpoint/2010/main" val="293209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Inventory turnover is a ratio used to show how much inventory an organization has sold </a:t>
            </a:r>
          </a:p>
          <a:p>
            <a:r>
              <a:rPr lang="en-US"/>
              <a:t>and replaced during a given period of time, showing how effective an organization is at </a:t>
            </a:r>
          </a:p>
          <a:p>
            <a:r>
              <a:rPr lang="en-US"/>
              <a:t>purchasing, producing and selling their inventory. Some organizations will use sales in the </a:t>
            </a:r>
          </a:p>
          <a:p>
            <a:r>
              <a:rPr lang="en-US"/>
              <a:t>equation but the issue with that is, sales is often reported at market value rather than actual value </a:t>
            </a:r>
          </a:p>
          <a:p>
            <a:r>
              <a:rPr lang="en-US"/>
              <a:t>and therefore, it is more accurate to use cost of goods sold (COGS)</a:t>
            </a:r>
          </a:p>
        </p:txBody>
      </p:sp>
      <p:sp>
        <p:nvSpPr>
          <p:cNvPr id="4" name="Slide Number Placeholder 3"/>
          <p:cNvSpPr>
            <a:spLocks noGrp="1"/>
          </p:cNvSpPr>
          <p:nvPr>
            <p:ph type="sldNum" sz="quarter" idx="5"/>
          </p:nvPr>
        </p:nvSpPr>
        <p:spPr/>
        <p:txBody>
          <a:bodyPr/>
          <a:lstStyle/>
          <a:p>
            <a:fld id="{AADD514B-06B5-F14A-B445-3BFD3DFB4FBF}" type="slidenum">
              <a:rPr lang="en-US" smtClean="0"/>
              <a:t>3</a:t>
            </a:fld>
            <a:endParaRPr lang="en-US"/>
          </a:p>
        </p:txBody>
      </p:sp>
    </p:spTree>
    <p:extLst>
      <p:ext uri="{BB962C8B-B14F-4D97-AF65-F5344CB8AC3E}">
        <p14:creationId xmlns:p14="http://schemas.microsoft.com/office/powerpoint/2010/main" val="4159689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success of an organization relates to inventory to understand the needs and control of</a:t>
            </a:r>
          </a:p>
          <a:p>
            <a:r>
              <a:rPr lang="en-US"/>
              <a:t>inventory to avoid losing money when holding too much. The ratio of inventory turnover </a:t>
            </a:r>
          </a:p>
          <a:p>
            <a:r>
              <a:rPr lang="en-US"/>
              <a:t>provides the organization an image of the performance in certain areas.</a:t>
            </a:r>
          </a:p>
        </p:txBody>
      </p:sp>
      <p:sp>
        <p:nvSpPr>
          <p:cNvPr id="4" name="Slide Number Placeholder 3"/>
          <p:cNvSpPr>
            <a:spLocks noGrp="1"/>
          </p:cNvSpPr>
          <p:nvPr>
            <p:ph type="sldNum" sz="quarter" idx="5"/>
          </p:nvPr>
        </p:nvSpPr>
        <p:spPr/>
        <p:txBody>
          <a:bodyPr/>
          <a:lstStyle/>
          <a:p>
            <a:fld id="{AADD514B-06B5-F14A-B445-3BFD3DFB4FBF}" type="slidenum">
              <a:rPr lang="en-US" smtClean="0"/>
              <a:t>5</a:t>
            </a:fld>
            <a:endParaRPr lang="en-US"/>
          </a:p>
        </p:txBody>
      </p:sp>
    </p:spTree>
    <p:extLst>
      <p:ext uri="{BB962C8B-B14F-4D97-AF65-F5344CB8AC3E}">
        <p14:creationId xmlns:p14="http://schemas.microsoft.com/office/powerpoint/2010/main" val="4077337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shows the effectiveness of purchasing and selling the </a:t>
            </a:r>
          </a:p>
          <a:p>
            <a:r>
              <a:rPr lang="en-US"/>
              <a:t>inventory. Sales usually utilized in the equation by some organizations, but it often notified at </a:t>
            </a:r>
          </a:p>
          <a:p>
            <a:r>
              <a:rPr lang="en-US"/>
              <a:t>market value more than actual value thus it is accurate to use cost of goods sold (COGS). COGS </a:t>
            </a:r>
          </a:p>
          <a:p>
            <a:r>
              <a:rPr lang="en-US"/>
              <a:t>and sales both reported in the entire time while inventory is the same, inventory average is </a:t>
            </a:r>
          </a:p>
          <a:p>
            <a:r>
              <a:rPr lang="en-US"/>
              <a:t>utilized and let changes happen in inventory for certain levels to trends of signs in companyshows the effectiveness of purchasing and selling the </a:t>
            </a:r>
          </a:p>
          <a:p>
            <a:r>
              <a:rPr lang="en-US"/>
              <a:t>inventory. </a:t>
            </a:r>
          </a:p>
        </p:txBody>
      </p:sp>
      <p:sp>
        <p:nvSpPr>
          <p:cNvPr id="4" name="Slide Number Placeholder 3"/>
          <p:cNvSpPr>
            <a:spLocks noGrp="1"/>
          </p:cNvSpPr>
          <p:nvPr>
            <p:ph type="sldNum" sz="quarter" idx="5"/>
          </p:nvPr>
        </p:nvSpPr>
        <p:spPr/>
        <p:txBody>
          <a:bodyPr/>
          <a:lstStyle/>
          <a:p>
            <a:fld id="{AADD514B-06B5-F14A-B445-3BFD3DFB4FBF}" type="slidenum">
              <a:rPr lang="en-US" smtClean="0"/>
              <a:t>6</a:t>
            </a:fld>
            <a:endParaRPr lang="en-US"/>
          </a:p>
        </p:txBody>
      </p:sp>
    </p:spTree>
    <p:extLst>
      <p:ext uri="{BB962C8B-B14F-4D97-AF65-F5344CB8AC3E}">
        <p14:creationId xmlns:p14="http://schemas.microsoft.com/office/powerpoint/2010/main" val="653251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Sales usually utilized in the equation by some organizations, but it often notified at </a:t>
            </a:r>
          </a:p>
          <a:p>
            <a:r>
              <a:rPr lang="en-US"/>
              <a:t>market value more than actual value thus it is accurate to use cost of goods sold (COGS). COGS </a:t>
            </a:r>
          </a:p>
          <a:p>
            <a:r>
              <a:rPr lang="en-US"/>
              <a:t>and sales both reported in the entire time while inventory is the same, inventory average is </a:t>
            </a:r>
          </a:p>
          <a:p>
            <a:r>
              <a:rPr lang="en-US"/>
              <a:t>utilized and let changes happen in inventory for certain levels to trends of signs in company</a:t>
            </a:r>
          </a:p>
        </p:txBody>
      </p:sp>
      <p:sp>
        <p:nvSpPr>
          <p:cNvPr id="4" name="Slide Number Placeholder 3"/>
          <p:cNvSpPr>
            <a:spLocks noGrp="1"/>
          </p:cNvSpPr>
          <p:nvPr>
            <p:ph type="sldNum" sz="quarter" idx="5"/>
          </p:nvPr>
        </p:nvSpPr>
        <p:spPr/>
        <p:txBody>
          <a:bodyPr/>
          <a:lstStyle/>
          <a:p>
            <a:fld id="{AADD514B-06B5-F14A-B445-3BFD3DFB4FBF}" type="slidenum">
              <a:rPr lang="en-US" smtClean="0"/>
              <a:t>7</a:t>
            </a:fld>
            <a:endParaRPr lang="en-US"/>
          </a:p>
        </p:txBody>
      </p:sp>
    </p:spTree>
    <p:extLst>
      <p:ext uri="{BB962C8B-B14F-4D97-AF65-F5344CB8AC3E}">
        <p14:creationId xmlns:p14="http://schemas.microsoft.com/office/powerpoint/2010/main" val="568734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ADD514B-06B5-F14A-B445-3BFD3DFB4FBF}" type="slidenum">
              <a:rPr lang="en-US" smtClean="0"/>
              <a:t>9</a:t>
            </a:fld>
            <a:endParaRPr lang="en-US"/>
          </a:p>
        </p:txBody>
      </p:sp>
    </p:spTree>
    <p:extLst>
      <p:ext uri="{BB962C8B-B14F-4D97-AF65-F5344CB8AC3E}">
        <p14:creationId xmlns:p14="http://schemas.microsoft.com/office/powerpoint/2010/main" val="276382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F6E80-CAE8-3E40-B9F4-4F07D47F11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5EDEA1-2471-B844-B495-148F802878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D40F4E1-C8ED-1045-9C18-3107CACF1626}"/>
              </a:ext>
            </a:extLst>
          </p:cNvPr>
          <p:cNvSpPr>
            <a:spLocks noGrp="1"/>
          </p:cNvSpPr>
          <p:nvPr>
            <p:ph type="dt" sz="half" idx="10"/>
          </p:nvPr>
        </p:nvSpPr>
        <p:spPr/>
        <p:txBody>
          <a:bodyPr/>
          <a:lstStyle/>
          <a:p>
            <a:fld id="{D099C334-77AB-4044-8373-B2D534B78607}" type="datetimeFigureOut">
              <a:rPr lang="en-US" smtClean="0"/>
              <a:t>8/4/2021</a:t>
            </a:fld>
            <a:endParaRPr lang="en-US"/>
          </a:p>
        </p:txBody>
      </p:sp>
      <p:sp>
        <p:nvSpPr>
          <p:cNvPr id="5" name="Footer Placeholder 4">
            <a:extLst>
              <a:ext uri="{FF2B5EF4-FFF2-40B4-BE49-F238E27FC236}">
                <a16:creationId xmlns:a16="http://schemas.microsoft.com/office/drawing/2014/main" id="{D6090133-25B9-5844-B913-585AE1DA05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11BC2-3D53-8744-A47C-C18B17B83C7F}"/>
              </a:ext>
            </a:extLst>
          </p:cNvPr>
          <p:cNvSpPr>
            <a:spLocks noGrp="1"/>
          </p:cNvSpPr>
          <p:nvPr>
            <p:ph type="sldNum" sz="quarter" idx="12"/>
          </p:nvPr>
        </p:nvSpPr>
        <p:spPr/>
        <p:txBody>
          <a:bodyPr/>
          <a:lstStyle/>
          <a:p>
            <a:fld id="{639134D4-B00D-0C4D-83CD-48C7DE424CCC}" type="slidenum">
              <a:rPr lang="en-US" smtClean="0"/>
              <a:t>‹#›</a:t>
            </a:fld>
            <a:endParaRPr lang="en-US"/>
          </a:p>
        </p:txBody>
      </p:sp>
    </p:spTree>
    <p:extLst>
      <p:ext uri="{BB962C8B-B14F-4D97-AF65-F5344CB8AC3E}">
        <p14:creationId xmlns:p14="http://schemas.microsoft.com/office/powerpoint/2010/main" val="1974109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CDC00-7265-F24D-B090-F0868510B5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26521B-975F-C74A-981F-285366C986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D4C147-66B2-0444-A061-740E064A69D2}"/>
              </a:ext>
            </a:extLst>
          </p:cNvPr>
          <p:cNvSpPr>
            <a:spLocks noGrp="1"/>
          </p:cNvSpPr>
          <p:nvPr>
            <p:ph type="dt" sz="half" idx="10"/>
          </p:nvPr>
        </p:nvSpPr>
        <p:spPr/>
        <p:txBody>
          <a:bodyPr/>
          <a:lstStyle/>
          <a:p>
            <a:fld id="{D099C334-77AB-4044-8373-B2D534B78607}" type="datetimeFigureOut">
              <a:rPr lang="en-US" smtClean="0"/>
              <a:t>8/4/2021</a:t>
            </a:fld>
            <a:endParaRPr lang="en-US"/>
          </a:p>
        </p:txBody>
      </p:sp>
      <p:sp>
        <p:nvSpPr>
          <p:cNvPr id="5" name="Footer Placeholder 4">
            <a:extLst>
              <a:ext uri="{FF2B5EF4-FFF2-40B4-BE49-F238E27FC236}">
                <a16:creationId xmlns:a16="http://schemas.microsoft.com/office/drawing/2014/main" id="{B2B513E5-5CB6-EC4C-A386-398DCBF70A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EA2B8D-3C5C-0940-82BB-FD552E89F1BC}"/>
              </a:ext>
            </a:extLst>
          </p:cNvPr>
          <p:cNvSpPr>
            <a:spLocks noGrp="1"/>
          </p:cNvSpPr>
          <p:nvPr>
            <p:ph type="sldNum" sz="quarter" idx="12"/>
          </p:nvPr>
        </p:nvSpPr>
        <p:spPr/>
        <p:txBody>
          <a:bodyPr/>
          <a:lstStyle/>
          <a:p>
            <a:fld id="{639134D4-B00D-0C4D-83CD-48C7DE424CCC}" type="slidenum">
              <a:rPr lang="en-US" smtClean="0"/>
              <a:t>‹#›</a:t>
            </a:fld>
            <a:endParaRPr lang="en-US"/>
          </a:p>
        </p:txBody>
      </p:sp>
    </p:spTree>
    <p:extLst>
      <p:ext uri="{BB962C8B-B14F-4D97-AF65-F5344CB8AC3E}">
        <p14:creationId xmlns:p14="http://schemas.microsoft.com/office/powerpoint/2010/main" val="1919854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830CA4-3CC4-0E4B-9F63-CC7989EF9C0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CF68ED-063A-8B4F-BA4D-8B2C6C5EE5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2DE383-1EB9-E344-89F7-854D326BF9AD}"/>
              </a:ext>
            </a:extLst>
          </p:cNvPr>
          <p:cNvSpPr>
            <a:spLocks noGrp="1"/>
          </p:cNvSpPr>
          <p:nvPr>
            <p:ph type="dt" sz="half" idx="10"/>
          </p:nvPr>
        </p:nvSpPr>
        <p:spPr/>
        <p:txBody>
          <a:bodyPr/>
          <a:lstStyle/>
          <a:p>
            <a:fld id="{D099C334-77AB-4044-8373-B2D534B78607}" type="datetimeFigureOut">
              <a:rPr lang="en-US" smtClean="0"/>
              <a:t>8/4/2021</a:t>
            </a:fld>
            <a:endParaRPr lang="en-US"/>
          </a:p>
        </p:txBody>
      </p:sp>
      <p:sp>
        <p:nvSpPr>
          <p:cNvPr id="5" name="Footer Placeholder 4">
            <a:extLst>
              <a:ext uri="{FF2B5EF4-FFF2-40B4-BE49-F238E27FC236}">
                <a16:creationId xmlns:a16="http://schemas.microsoft.com/office/drawing/2014/main" id="{0556BD99-CCC8-D645-85F2-0EF68C881E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255250-AC9C-DB4E-9A3B-6759AE46E435}"/>
              </a:ext>
            </a:extLst>
          </p:cNvPr>
          <p:cNvSpPr>
            <a:spLocks noGrp="1"/>
          </p:cNvSpPr>
          <p:nvPr>
            <p:ph type="sldNum" sz="quarter" idx="12"/>
          </p:nvPr>
        </p:nvSpPr>
        <p:spPr/>
        <p:txBody>
          <a:bodyPr/>
          <a:lstStyle/>
          <a:p>
            <a:fld id="{639134D4-B00D-0C4D-83CD-48C7DE424CCC}" type="slidenum">
              <a:rPr lang="en-US" smtClean="0"/>
              <a:t>‹#›</a:t>
            </a:fld>
            <a:endParaRPr lang="en-US"/>
          </a:p>
        </p:txBody>
      </p:sp>
    </p:spTree>
    <p:extLst>
      <p:ext uri="{BB962C8B-B14F-4D97-AF65-F5344CB8AC3E}">
        <p14:creationId xmlns:p14="http://schemas.microsoft.com/office/powerpoint/2010/main" val="2371779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3148C-31B3-5F44-9E0B-C07E6418BC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E2B741-DACD-7840-A8AE-DA084DB92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1AE89A-E17B-5E4A-A06D-179A68862557}"/>
              </a:ext>
            </a:extLst>
          </p:cNvPr>
          <p:cNvSpPr>
            <a:spLocks noGrp="1"/>
          </p:cNvSpPr>
          <p:nvPr>
            <p:ph type="dt" sz="half" idx="10"/>
          </p:nvPr>
        </p:nvSpPr>
        <p:spPr/>
        <p:txBody>
          <a:bodyPr/>
          <a:lstStyle/>
          <a:p>
            <a:fld id="{D099C334-77AB-4044-8373-B2D534B78607}" type="datetimeFigureOut">
              <a:rPr lang="en-US" smtClean="0"/>
              <a:t>8/4/2021</a:t>
            </a:fld>
            <a:endParaRPr lang="en-US"/>
          </a:p>
        </p:txBody>
      </p:sp>
      <p:sp>
        <p:nvSpPr>
          <p:cNvPr id="5" name="Footer Placeholder 4">
            <a:extLst>
              <a:ext uri="{FF2B5EF4-FFF2-40B4-BE49-F238E27FC236}">
                <a16:creationId xmlns:a16="http://schemas.microsoft.com/office/drawing/2014/main" id="{546992D4-3F7C-3347-99E0-F6361E633C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60E23A-C402-914D-A25C-9697BD5F8126}"/>
              </a:ext>
            </a:extLst>
          </p:cNvPr>
          <p:cNvSpPr>
            <a:spLocks noGrp="1"/>
          </p:cNvSpPr>
          <p:nvPr>
            <p:ph type="sldNum" sz="quarter" idx="12"/>
          </p:nvPr>
        </p:nvSpPr>
        <p:spPr/>
        <p:txBody>
          <a:bodyPr/>
          <a:lstStyle/>
          <a:p>
            <a:fld id="{639134D4-B00D-0C4D-83CD-48C7DE424CCC}" type="slidenum">
              <a:rPr lang="en-US" smtClean="0"/>
              <a:t>‹#›</a:t>
            </a:fld>
            <a:endParaRPr lang="en-US"/>
          </a:p>
        </p:txBody>
      </p:sp>
    </p:spTree>
    <p:extLst>
      <p:ext uri="{BB962C8B-B14F-4D97-AF65-F5344CB8AC3E}">
        <p14:creationId xmlns:p14="http://schemas.microsoft.com/office/powerpoint/2010/main" val="852940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B84C5-1C0C-5E4C-AF2E-91A608AECD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7C249-36BC-5545-A78A-5F73B5ED73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B97C01-3509-0841-80EC-99F8362AFE18}"/>
              </a:ext>
            </a:extLst>
          </p:cNvPr>
          <p:cNvSpPr>
            <a:spLocks noGrp="1"/>
          </p:cNvSpPr>
          <p:nvPr>
            <p:ph type="dt" sz="half" idx="10"/>
          </p:nvPr>
        </p:nvSpPr>
        <p:spPr/>
        <p:txBody>
          <a:bodyPr/>
          <a:lstStyle/>
          <a:p>
            <a:fld id="{D099C334-77AB-4044-8373-B2D534B78607}" type="datetimeFigureOut">
              <a:rPr lang="en-US" smtClean="0"/>
              <a:t>8/4/2021</a:t>
            </a:fld>
            <a:endParaRPr lang="en-US"/>
          </a:p>
        </p:txBody>
      </p:sp>
      <p:sp>
        <p:nvSpPr>
          <p:cNvPr id="5" name="Footer Placeholder 4">
            <a:extLst>
              <a:ext uri="{FF2B5EF4-FFF2-40B4-BE49-F238E27FC236}">
                <a16:creationId xmlns:a16="http://schemas.microsoft.com/office/drawing/2014/main" id="{3990FFCA-CB0E-9046-BB95-BF8DDDD988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2E93D3-1A0A-EE47-A278-0CCDCECC0DEC}"/>
              </a:ext>
            </a:extLst>
          </p:cNvPr>
          <p:cNvSpPr>
            <a:spLocks noGrp="1"/>
          </p:cNvSpPr>
          <p:nvPr>
            <p:ph type="sldNum" sz="quarter" idx="12"/>
          </p:nvPr>
        </p:nvSpPr>
        <p:spPr/>
        <p:txBody>
          <a:bodyPr/>
          <a:lstStyle/>
          <a:p>
            <a:fld id="{639134D4-B00D-0C4D-83CD-48C7DE424CCC}" type="slidenum">
              <a:rPr lang="en-US" smtClean="0"/>
              <a:t>‹#›</a:t>
            </a:fld>
            <a:endParaRPr lang="en-US"/>
          </a:p>
        </p:txBody>
      </p:sp>
    </p:spTree>
    <p:extLst>
      <p:ext uri="{BB962C8B-B14F-4D97-AF65-F5344CB8AC3E}">
        <p14:creationId xmlns:p14="http://schemas.microsoft.com/office/powerpoint/2010/main" val="2633038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129E9-7E08-194C-98C7-7C59D4F3C8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C4BBBD-7C9C-7640-B0AB-FE37301EB8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50844D-E7BB-144D-8076-5308F1F3DF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34BED8-FF2C-2F40-8039-D8C4989AD24B}"/>
              </a:ext>
            </a:extLst>
          </p:cNvPr>
          <p:cNvSpPr>
            <a:spLocks noGrp="1"/>
          </p:cNvSpPr>
          <p:nvPr>
            <p:ph type="dt" sz="half" idx="10"/>
          </p:nvPr>
        </p:nvSpPr>
        <p:spPr/>
        <p:txBody>
          <a:bodyPr/>
          <a:lstStyle/>
          <a:p>
            <a:fld id="{D099C334-77AB-4044-8373-B2D534B78607}" type="datetimeFigureOut">
              <a:rPr lang="en-US" smtClean="0"/>
              <a:t>8/4/2021</a:t>
            </a:fld>
            <a:endParaRPr lang="en-US"/>
          </a:p>
        </p:txBody>
      </p:sp>
      <p:sp>
        <p:nvSpPr>
          <p:cNvPr id="6" name="Footer Placeholder 5">
            <a:extLst>
              <a:ext uri="{FF2B5EF4-FFF2-40B4-BE49-F238E27FC236}">
                <a16:creationId xmlns:a16="http://schemas.microsoft.com/office/drawing/2014/main" id="{CCA9AE4D-F90E-AF4C-AA95-F2CCB0A3F3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D1ACF3-1840-4C4B-B614-2B7CA42A77DC}"/>
              </a:ext>
            </a:extLst>
          </p:cNvPr>
          <p:cNvSpPr>
            <a:spLocks noGrp="1"/>
          </p:cNvSpPr>
          <p:nvPr>
            <p:ph type="sldNum" sz="quarter" idx="12"/>
          </p:nvPr>
        </p:nvSpPr>
        <p:spPr/>
        <p:txBody>
          <a:bodyPr/>
          <a:lstStyle/>
          <a:p>
            <a:fld id="{639134D4-B00D-0C4D-83CD-48C7DE424CCC}" type="slidenum">
              <a:rPr lang="en-US" smtClean="0"/>
              <a:t>‹#›</a:t>
            </a:fld>
            <a:endParaRPr lang="en-US"/>
          </a:p>
        </p:txBody>
      </p:sp>
    </p:spTree>
    <p:extLst>
      <p:ext uri="{BB962C8B-B14F-4D97-AF65-F5344CB8AC3E}">
        <p14:creationId xmlns:p14="http://schemas.microsoft.com/office/powerpoint/2010/main" val="2432860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BAEB3-DBB5-854E-AB07-25D07FBA04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6DBC08-DCAA-BB44-BC00-3D5F8EA4A8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081DFB-1A8B-4A41-8A92-7BC3853C91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3C154B-9868-DB48-9A88-6105AA1956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06BDFF-2291-9F4E-BE70-6C221CEBDE9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48268C1-9B26-8D42-B472-7DB9ECE4CA57}"/>
              </a:ext>
            </a:extLst>
          </p:cNvPr>
          <p:cNvSpPr>
            <a:spLocks noGrp="1"/>
          </p:cNvSpPr>
          <p:nvPr>
            <p:ph type="dt" sz="half" idx="10"/>
          </p:nvPr>
        </p:nvSpPr>
        <p:spPr/>
        <p:txBody>
          <a:bodyPr/>
          <a:lstStyle/>
          <a:p>
            <a:fld id="{D099C334-77AB-4044-8373-B2D534B78607}" type="datetimeFigureOut">
              <a:rPr lang="en-US" smtClean="0"/>
              <a:t>8/4/2021</a:t>
            </a:fld>
            <a:endParaRPr lang="en-US"/>
          </a:p>
        </p:txBody>
      </p:sp>
      <p:sp>
        <p:nvSpPr>
          <p:cNvPr id="8" name="Footer Placeholder 7">
            <a:extLst>
              <a:ext uri="{FF2B5EF4-FFF2-40B4-BE49-F238E27FC236}">
                <a16:creationId xmlns:a16="http://schemas.microsoft.com/office/drawing/2014/main" id="{7C85FB00-7B24-D944-B5F3-E1FA8FD339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C75E6E-FD8B-4746-A941-787890B3BD41}"/>
              </a:ext>
            </a:extLst>
          </p:cNvPr>
          <p:cNvSpPr>
            <a:spLocks noGrp="1"/>
          </p:cNvSpPr>
          <p:nvPr>
            <p:ph type="sldNum" sz="quarter" idx="12"/>
          </p:nvPr>
        </p:nvSpPr>
        <p:spPr/>
        <p:txBody>
          <a:bodyPr/>
          <a:lstStyle/>
          <a:p>
            <a:fld id="{639134D4-B00D-0C4D-83CD-48C7DE424CCC}" type="slidenum">
              <a:rPr lang="en-US" smtClean="0"/>
              <a:t>‹#›</a:t>
            </a:fld>
            <a:endParaRPr lang="en-US"/>
          </a:p>
        </p:txBody>
      </p:sp>
    </p:spTree>
    <p:extLst>
      <p:ext uri="{BB962C8B-B14F-4D97-AF65-F5344CB8AC3E}">
        <p14:creationId xmlns:p14="http://schemas.microsoft.com/office/powerpoint/2010/main" val="2933089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8D444-9014-ED44-BE55-36023BF50D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614EAF-68E6-374D-AF2A-26CD56BCD7E2}"/>
              </a:ext>
            </a:extLst>
          </p:cNvPr>
          <p:cNvSpPr>
            <a:spLocks noGrp="1"/>
          </p:cNvSpPr>
          <p:nvPr>
            <p:ph type="dt" sz="half" idx="10"/>
          </p:nvPr>
        </p:nvSpPr>
        <p:spPr/>
        <p:txBody>
          <a:bodyPr/>
          <a:lstStyle/>
          <a:p>
            <a:fld id="{D099C334-77AB-4044-8373-B2D534B78607}" type="datetimeFigureOut">
              <a:rPr lang="en-US" smtClean="0"/>
              <a:t>8/4/2021</a:t>
            </a:fld>
            <a:endParaRPr lang="en-US"/>
          </a:p>
        </p:txBody>
      </p:sp>
      <p:sp>
        <p:nvSpPr>
          <p:cNvPr id="4" name="Footer Placeholder 3">
            <a:extLst>
              <a:ext uri="{FF2B5EF4-FFF2-40B4-BE49-F238E27FC236}">
                <a16:creationId xmlns:a16="http://schemas.microsoft.com/office/drawing/2014/main" id="{29F8BEBE-7326-994E-A167-D023DAEB8C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161674-8809-0E44-9F7F-E1A76E60EB11}"/>
              </a:ext>
            </a:extLst>
          </p:cNvPr>
          <p:cNvSpPr>
            <a:spLocks noGrp="1"/>
          </p:cNvSpPr>
          <p:nvPr>
            <p:ph type="sldNum" sz="quarter" idx="12"/>
          </p:nvPr>
        </p:nvSpPr>
        <p:spPr/>
        <p:txBody>
          <a:bodyPr/>
          <a:lstStyle/>
          <a:p>
            <a:fld id="{639134D4-B00D-0C4D-83CD-48C7DE424CCC}" type="slidenum">
              <a:rPr lang="en-US" smtClean="0"/>
              <a:t>‹#›</a:t>
            </a:fld>
            <a:endParaRPr lang="en-US"/>
          </a:p>
        </p:txBody>
      </p:sp>
    </p:spTree>
    <p:extLst>
      <p:ext uri="{BB962C8B-B14F-4D97-AF65-F5344CB8AC3E}">
        <p14:creationId xmlns:p14="http://schemas.microsoft.com/office/powerpoint/2010/main" val="994797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DAD549-318D-2949-A3FB-43064C6EB4AE}"/>
              </a:ext>
            </a:extLst>
          </p:cNvPr>
          <p:cNvSpPr>
            <a:spLocks noGrp="1"/>
          </p:cNvSpPr>
          <p:nvPr>
            <p:ph type="dt" sz="half" idx="10"/>
          </p:nvPr>
        </p:nvSpPr>
        <p:spPr/>
        <p:txBody>
          <a:bodyPr/>
          <a:lstStyle/>
          <a:p>
            <a:fld id="{D099C334-77AB-4044-8373-B2D534B78607}" type="datetimeFigureOut">
              <a:rPr lang="en-US" smtClean="0"/>
              <a:t>8/4/2021</a:t>
            </a:fld>
            <a:endParaRPr lang="en-US"/>
          </a:p>
        </p:txBody>
      </p:sp>
      <p:sp>
        <p:nvSpPr>
          <p:cNvPr id="3" name="Footer Placeholder 2">
            <a:extLst>
              <a:ext uri="{FF2B5EF4-FFF2-40B4-BE49-F238E27FC236}">
                <a16:creationId xmlns:a16="http://schemas.microsoft.com/office/drawing/2014/main" id="{CB250480-7BF7-6545-882C-0F2D03E6154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811E4C-5BD6-9949-A2E0-67742922A021}"/>
              </a:ext>
            </a:extLst>
          </p:cNvPr>
          <p:cNvSpPr>
            <a:spLocks noGrp="1"/>
          </p:cNvSpPr>
          <p:nvPr>
            <p:ph type="sldNum" sz="quarter" idx="12"/>
          </p:nvPr>
        </p:nvSpPr>
        <p:spPr/>
        <p:txBody>
          <a:bodyPr/>
          <a:lstStyle/>
          <a:p>
            <a:fld id="{639134D4-B00D-0C4D-83CD-48C7DE424CCC}" type="slidenum">
              <a:rPr lang="en-US" smtClean="0"/>
              <a:t>‹#›</a:t>
            </a:fld>
            <a:endParaRPr lang="en-US"/>
          </a:p>
        </p:txBody>
      </p:sp>
    </p:spTree>
    <p:extLst>
      <p:ext uri="{BB962C8B-B14F-4D97-AF65-F5344CB8AC3E}">
        <p14:creationId xmlns:p14="http://schemas.microsoft.com/office/powerpoint/2010/main" val="2204256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2730F-8D56-D049-8AD8-CD86AF088C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2B101D-4DF2-B740-BB78-3651DDCC8E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6C2C888-5B62-354A-9CD4-2DB8B6CC59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764959-8334-1343-B6D7-7CBBF80FA4FD}"/>
              </a:ext>
            </a:extLst>
          </p:cNvPr>
          <p:cNvSpPr>
            <a:spLocks noGrp="1"/>
          </p:cNvSpPr>
          <p:nvPr>
            <p:ph type="dt" sz="half" idx="10"/>
          </p:nvPr>
        </p:nvSpPr>
        <p:spPr/>
        <p:txBody>
          <a:bodyPr/>
          <a:lstStyle/>
          <a:p>
            <a:fld id="{D099C334-77AB-4044-8373-B2D534B78607}" type="datetimeFigureOut">
              <a:rPr lang="en-US" smtClean="0"/>
              <a:t>8/4/2021</a:t>
            </a:fld>
            <a:endParaRPr lang="en-US"/>
          </a:p>
        </p:txBody>
      </p:sp>
      <p:sp>
        <p:nvSpPr>
          <p:cNvPr id="6" name="Footer Placeholder 5">
            <a:extLst>
              <a:ext uri="{FF2B5EF4-FFF2-40B4-BE49-F238E27FC236}">
                <a16:creationId xmlns:a16="http://schemas.microsoft.com/office/drawing/2014/main" id="{F772546B-C8F3-734E-989C-B7FAF86E6A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E1798D-2635-6D48-877E-3B89F5312576}"/>
              </a:ext>
            </a:extLst>
          </p:cNvPr>
          <p:cNvSpPr>
            <a:spLocks noGrp="1"/>
          </p:cNvSpPr>
          <p:nvPr>
            <p:ph type="sldNum" sz="quarter" idx="12"/>
          </p:nvPr>
        </p:nvSpPr>
        <p:spPr/>
        <p:txBody>
          <a:bodyPr/>
          <a:lstStyle/>
          <a:p>
            <a:fld id="{639134D4-B00D-0C4D-83CD-48C7DE424CCC}" type="slidenum">
              <a:rPr lang="en-US" smtClean="0"/>
              <a:t>‹#›</a:t>
            </a:fld>
            <a:endParaRPr lang="en-US"/>
          </a:p>
        </p:txBody>
      </p:sp>
    </p:spTree>
    <p:extLst>
      <p:ext uri="{BB962C8B-B14F-4D97-AF65-F5344CB8AC3E}">
        <p14:creationId xmlns:p14="http://schemas.microsoft.com/office/powerpoint/2010/main" val="1874421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34B9F-1557-C346-82A1-57E24B6A23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DBC1EAA-CC0D-3B48-8D83-2F538B732D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DFDAA7-0E5D-914E-A1DB-D5DC566014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B0B24B-577B-3B43-8CD8-7DEAD576439E}"/>
              </a:ext>
            </a:extLst>
          </p:cNvPr>
          <p:cNvSpPr>
            <a:spLocks noGrp="1"/>
          </p:cNvSpPr>
          <p:nvPr>
            <p:ph type="dt" sz="half" idx="10"/>
          </p:nvPr>
        </p:nvSpPr>
        <p:spPr/>
        <p:txBody>
          <a:bodyPr/>
          <a:lstStyle/>
          <a:p>
            <a:fld id="{D099C334-77AB-4044-8373-B2D534B78607}" type="datetimeFigureOut">
              <a:rPr lang="en-US" smtClean="0"/>
              <a:t>8/4/2021</a:t>
            </a:fld>
            <a:endParaRPr lang="en-US"/>
          </a:p>
        </p:txBody>
      </p:sp>
      <p:sp>
        <p:nvSpPr>
          <p:cNvPr id="6" name="Footer Placeholder 5">
            <a:extLst>
              <a:ext uri="{FF2B5EF4-FFF2-40B4-BE49-F238E27FC236}">
                <a16:creationId xmlns:a16="http://schemas.microsoft.com/office/drawing/2014/main" id="{6F780484-C00A-6445-BF0C-B986C600A3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2176FF-A898-D149-BFD8-F1600F7A7AE7}"/>
              </a:ext>
            </a:extLst>
          </p:cNvPr>
          <p:cNvSpPr>
            <a:spLocks noGrp="1"/>
          </p:cNvSpPr>
          <p:nvPr>
            <p:ph type="sldNum" sz="quarter" idx="12"/>
          </p:nvPr>
        </p:nvSpPr>
        <p:spPr/>
        <p:txBody>
          <a:bodyPr/>
          <a:lstStyle/>
          <a:p>
            <a:fld id="{639134D4-B00D-0C4D-83CD-48C7DE424CCC}" type="slidenum">
              <a:rPr lang="en-US" smtClean="0"/>
              <a:t>‹#›</a:t>
            </a:fld>
            <a:endParaRPr lang="en-US"/>
          </a:p>
        </p:txBody>
      </p:sp>
    </p:spTree>
    <p:extLst>
      <p:ext uri="{BB962C8B-B14F-4D97-AF65-F5344CB8AC3E}">
        <p14:creationId xmlns:p14="http://schemas.microsoft.com/office/powerpoint/2010/main" val="3987875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EA1949-D4CB-8C42-B767-6D3ACD21CC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A5EC78D-1D74-9A48-872B-06D8EA358A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6FB5E7-2170-2843-97F3-40C37325DC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99C334-77AB-4044-8373-B2D534B78607}" type="datetimeFigureOut">
              <a:rPr lang="en-US" smtClean="0"/>
              <a:t>8/4/2021</a:t>
            </a:fld>
            <a:endParaRPr lang="en-US"/>
          </a:p>
        </p:txBody>
      </p:sp>
      <p:sp>
        <p:nvSpPr>
          <p:cNvPr id="5" name="Footer Placeholder 4">
            <a:extLst>
              <a:ext uri="{FF2B5EF4-FFF2-40B4-BE49-F238E27FC236}">
                <a16:creationId xmlns:a16="http://schemas.microsoft.com/office/drawing/2014/main" id="{91040FC8-0CFD-CE44-BF3F-B5F2C1C4B3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8A6D27D-95FE-604D-911C-7DE2314DEC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134D4-B00D-0C4D-83CD-48C7DE424CCC}" type="slidenum">
              <a:rPr lang="en-US" smtClean="0"/>
              <a:t>‹#›</a:t>
            </a:fld>
            <a:endParaRPr lang="en-US"/>
          </a:p>
        </p:txBody>
      </p:sp>
    </p:spTree>
    <p:extLst>
      <p:ext uri="{BB962C8B-B14F-4D97-AF65-F5344CB8AC3E}">
        <p14:creationId xmlns:p14="http://schemas.microsoft.com/office/powerpoint/2010/main" val="1483556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notesSlide" Target="../notesSlides/notesSlide1.xml"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notesSlide" Target="../notesSlides/notesSlide3.xml"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image" Target="../media/image6.jpeg" /><Relationship Id="rId2" Type="http://schemas.openxmlformats.org/officeDocument/2006/relationships/notesSlide" Target="../notesSlides/notesSlide4.xml"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notesSlide" Target="../notesSlides/notesSlide5.xml"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notesSlide" Target="../notesSlides/notesSlide6.xml" /><Relationship Id="rId1" Type="http://schemas.openxmlformats.org/officeDocument/2006/relationships/slideLayout" Target="../slideLayouts/slideLayout2.xml" /><Relationship Id="rId4" Type="http://schemas.openxmlformats.org/officeDocument/2006/relationships/comments" Target="../comments/commen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6EBE4-EA28-D14C-AE9C-F95E722F080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2D7FF677-2554-D34F-8A84-FAF8351078F6}"/>
              </a:ext>
            </a:extLst>
          </p:cNvPr>
          <p:cNvSpPr>
            <a:spLocks noGrp="1"/>
          </p:cNvSpPr>
          <p:nvPr>
            <p:ph type="subTitle" idx="1"/>
          </p:nvPr>
        </p:nvSpPr>
        <p:spPr/>
        <p:txBody>
          <a:bodyPr/>
          <a:lstStyle/>
          <a:p>
            <a:endParaRPr lang="en-US"/>
          </a:p>
        </p:txBody>
      </p:sp>
      <p:pic>
        <p:nvPicPr>
          <p:cNvPr id="4" name="Picture 4">
            <a:extLst>
              <a:ext uri="{FF2B5EF4-FFF2-40B4-BE49-F238E27FC236}">
                <a16:creationId xmlns:a16="http://schemas.microsoft.com/office/drawing/2014/main" id="{717FAC27-3996-394A-AED4-34627439ED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692683"/>
          </a:xfrm>
          <a:prstGeom prst="rect">
            <a:avLst/>
          </a:prstGeom>
        </p:spPr>
      </p:pic>
    </p:spTree>
    <p:extLst>
      <p:ext uri="{BB962C8B-B14F-4D97-AF65-F5344CB8AC3E}">
        <p14:creationId xmlns:p14="http://schemas.microsoft.com/office/powerpoint/2010/main" val="1675407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3D4BD-6C28-F44A-BB33-85328B4B76A2}"/>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id="{54359A83-F1C1-8C4A-A2F4-569115B6BBD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298044" cy="7135229"/>
          </a:xfrm>
        </p:spPr>
      </p:pic>
    </p:spTree>
    <p:extLst>
      <p:ext uri="{BB962C8B-B14F-4D97-AF65-F5344CB8AC3E}">
        <p14:creationId xmlns:p14="http://schemas.microsoft.com/office/powerpoint/2010/main" val="3744512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F6A39-6146-1749-9660-95536EC969C4}"/>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id="{EC8313B8-C69F-9F4E-9D0B-A3DF228E24E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2716" y="-81806"/>
            <a:ext cx="12119284" cy="7498807"/>
          </a:xfrm>
        </p:spPr>
      </p:pic>
    </p:spTree>
    <p:extLst>
      <p:ext uri="{BB962C8B-B14F-4D97-AF65-F5344CB8AC3E}">
        <p14:creationId xmlns:p14="http://schemas.microsoft.com/office/powerpoint/2010/main" val="1315233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ECBD1-8642-7A41-A515-6030253FEE4F}"/>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id="{A057DEB8-EADA-754F-A054-73A7AB7AAA0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521" y="-81805"/>
            <a:ext cx="12398027" cy="7280660"/>
          </a:xfrm>
        </p:spPr>
      </p:pic>
    </p:spTree>
    <p:extLst>
      <p:ext uri="{BB962C8B-B14F-4D97-AF65-F5344CB8AC3E}">
        <p14:creationId xmlns:p14="http://schemas.microsoft.com/office/powerpoint/2010/main" val="1666433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4DB24-E1EC-2041-BF92-F0F8995102AB}"/>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id="{2FDE5091-DC54-0549-8BA5-394DBFE90BB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02241"/>
            <a:ext cx="11479991" cy="7262481"/>
          </a:xfrm>
        </p:spPr>
      </p:pic>
    </p:spTree>
    <p:extLst>
      <p:ext uri="{BB962C8B-B14F-4D97-AF65-F5344CB8AC3E}">
        <p14:creationId xmlns:p14="http://schemas.microsoft.com/office/powerpoint/2010/main" val="172394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DD2DB-4B65-2044-AB2E-C5F6282E7284}"/>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id="{512E4F0C-21E8-4741-9177-3F178ED4DE0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1615110" cy="7413926"/>
          </a:xfrm>
        </p:spPr>
      </p:pic>
    </p:spTree>
    <p:extLst>
      <p:ext uri="{BB962C8B-B14F-4D97-AF65-F5344CB8AC3E}">
        <p14:creationId xmlns:p14="http://schemas.microsoft.com/office/powerpoint/2010/main" val="540862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EB8A9-BEC5-D042-89BE-C616630F715C}"/>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id="{D6E8B758-0124-CA4F-9F38-CED23E240AF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0895" y="0"/>
            <a:ext cx="11889017" cy="7107960"/>
          </a:xfrm>
        </p:spPr>
      </p:pic>
    </p:spTree>
    <p:extLst>
      <p:ext uri="{BB962C8B-B14F-4D97-AF65-F5344CB8AC3E}">
        <p14:creationId xmlns:p14="http://schemas.microsoft.com/office/powerpoint/2010/main" val="2318454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74338-3A2F-954B-B6AA-4F4758E988E8}"/>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id="{97C5F90B-1946-7841-A143-354984F5F07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700" y="109074"/>
            <a:ext cx="12019300" cy="6748926"/>
          </a:xfrm>
        </p:spPr>
      </p:pic>
    </p:spTree>
    <p:extLst>
      <p:ext uri="{BB962C8B-B14F-4D97-AF65-F5344CB8AC3E}">
        <p14:creationId xmlns:p14="http://schemas.microsoft.com/office/powerpoint/2010/main" val="459994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527C6-ABF0-4445-A875-CDFE8012AAB9}"/>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id="{2C82274E-F2EC-0A40-9913-12C2D82BEA8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9983" y="-272684"/>
            <a:ext cx="12270775" cy="7489718"/>
          </a:xfrm>
        </p:spPr>
      </p:pic>
    </p:spTree>
    <p:extLst>
      <p:ext uri="{BB962C8B-B14F-4D97-AF65-F5344CB8AC3E}">
        <p14:creationId xmlns:p14="http://schemas.microsoft.com/office/powerpoint/2010/main" val="3584307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9</Slides>
  <Notes>6</Notes>
  <HiddenSlides>0</HiddenSlide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Chicha</dc:creator>
  <cp:lastModifiedBy>Michael Chicha</cp:lastModifiedBy>
  <cp:revision>1</cp:revision>
  <dcterms:created xsi:type="dcterms:W3CDTF">2021-08-03T21:13:46Z</dcterms:created>
  <dcterms:modified xsi:type="dcterms:W3CDTF">2021-08-03T21:38:47Z</dcterms:modified>
</cp:coreProperties>
</file>